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4FD3-6915-4D5A-B7E8-36F2653C0F3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A009-C448-4781-AE31-9F2801A99D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4;&#1083;&#1077;&#1075;%20&#1057;&#1082;&#1088;&#1080;&#1087;&#1082;&#1072;%20-%20&#1043;&#1110;&#1084;&#1085;%20&#1059;&#1082;&#1088;&#1072;&#1111;&#1085;&#1080;1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733707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Родной</a:t>
            </a:r>
            <a:r>
              <a:rPr lang="uk-UA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1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край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glossy heart graphics flag of Ukraine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5143504" y="3571876"/>
            <a:ext cx="4158743" cy="3119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sser_Coat_of_Arms_of_Ukrain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701" y="0"/>
            <a:ext cx="49205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krain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1500166" y="1785926"/>
            <a:ext cx="7486705" cy="50720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413765">
            <a:off x="340280" y="198955"/>
            <a:ext cx="74086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Украина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2eaaaef7e4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1878" t="1172" r="31242" b="3894"/>
          <a:stretch>
            <a:fillRect/>
          </a:stretch>
        </p:blipFill>
        <p:spPr>
          <a:xfrm>
            <a:off x="1785918" y="-278613"/>
            <a:ext cx="5286380" cy="7136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изуб.pn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4429124" y="0"/>
            <a:ext cx="4919870" cy="6858000"/>
          </a:xfrm>
          <a:prstGeom prst="rect">
            <a:avLst/>
          </a:prstGeom>
        </p:spPr>
      </p:pic>
      <p:pic>
        <p:nvPicPr>
          <p:cNvPr id="4" name="Рисунок 3" descr="b507580d3fb2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27341" t="4291" r="33591"/>
          <a:stretch>
            <a:fillRect/>
          </a:stretch>
        </p:blipFill>
        <p:spPr>
          <a:xfrm>
            <a:off x="0" y="-25767"/>
            <a:ext cx="4214842" cy="68837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2021-pele-razdal-sotni-futbolok-a-fanaty-ukrainy-vybrali-sobstvennyj-simvo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3000" t="4500" r="3999" b="3999"/>
          <a:stretch>
            <a:fillRect/>
          </a:stretch>
        </p:blipFill>
        <p:spPr>
          <a:xfrm>
            <a:off x="571472" y="0"/>
            <a:ext cx="69704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лег Скрипка - Гімн України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142984"/>
            <a:ext cx="304800" cy="304800"/>
          </a:xfrm>
          <a:prstGeom prst="rect">
            <a:avLst/>
          </a:prstGeom>
        </p:spPr>
      </p:pic>
      <p:pic>
        <p:nvPicPr>
          <p:cNvPr id="5" name="Рисунок 4" descr="6086.jpg"/>
          <p:cNvPicPr>
            <a:picLocks noChangeAspect="1"/>
          </p:cNvPicPr>
          <p:nvPr/>
        </p:nvPicPr>
        <p:blipFill>
          <a:blip r:embed="rId5" cstate="print"/>
          <a:srcRect l="5947" t="2083" r="2864" b="2083"/>
          <a:stretch>
            <a:fillRect/>
          </a:stretch>
        </p:blipFill>
        <p:spPr>
          <a:xfrm>
            <a:off x="0" y="16"/>
            <a:ext cx="3428992" cy="68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ev3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7187" t="6250" r="15625" b="30208"/>
          <a:stretch>
            <a:fillRect/>
          </a:stretch>
        </p:blipFill>
        <p:spPr>
          <a:xfrm>
            <a:off x="214282" y="214290"/>
            <a:ext cx="8715436" cy="61818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дан-Незалежности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8750" t="6250" r="12500"/>
          <a:stretch>
            <a:fillRect/>
          </a:stretch>
        </p:blipFill>
        <p:spPr>
          <a:xfrm>
            <a:off x="479048" y="0"/>
            <a:ext cx="80467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</Words>
  <Application>Microsoft Office PowerPoint</Application>
  <PresentationFormat>Экран (4:3)</PresentationFormat>
  <Paragraphs>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2014-09-24T15:24:22Z</dcterms:created>
  <dcterms:modified xsi:type="dcterms:W3CDTF">2014-09-24T16:51:39Z</dcterms:modified>
</cp:coreProperties>
</file>