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A341-C418-4F3E-9160-4F1F60AD1458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2BC1-FD71-4F75-820E-870BA21FA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л.jpg"/>
          <p:cNvPicPr>
            <a:picLocks noChangeAspect="1"/>
          </p:cNvPicPr>
          <p:nvPr/>
        </p:nvPicPr>
        <p:blipFill>
          <a:blip r:embed="rId2" cstate="print"/>
          <a:srcRect l="2080" b="3631"/>
          <a:stretch>
            <a:fillRect/>
          </a:stretch>
        </p:blipFill>
        <p:spPr>
          <a:xfrm>
            <a:off x="3959424" y="-171400"/>
            <a:ext cx="5184576" cy="2376264"/>
          </a:xfrm>
          <a:prstGeom prst="rect">
            <a:avLst/>
          </a:prstGeom>
        </p:spPr>
      </p:pic>
      <p:pic>
        <p:nvPicPr>
          <p:cNvPr id="8" name="Рисунок 7" descr="дж.jpg"/>
          <p:cNvPicPr>
            <a:picLocks noChangeAspect="1"/>
          </p:cNvPicPr>
          <p:nvPr/>
        </p:nvPicPr>
        <p:blipFill>
          <a:blip r:embed="rId3" cstate="print"/>
          <a:srcRect l="2986" t="5197" b="6462"/>
          <a:stretch>
            <a:fillRect/>
          </a:stretch>
        </p:blipFill>
        <p:spPr>
          <a:xfrm>
            <a:off x="0" y="4409728"/>
            <a:ext cx="5832947" cy="24482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988840"/>
            <a:ext cx="86764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шаги </a:t>
            </a:r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endParaRPr lang="ru-RU" sz="8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выбору </a:t>
            </a:r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022417483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b="5501"/>
          <a:stretch>
            <a:fillRect/>
          </a:stretch>
        </p:blipFill>
        <p:spPr>
          <a:xfrm>
            <a:off x="1763688" y="0"/>
            <a:ext cx="58360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cr_img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35437"/>
          <a:stretch>
            <a:fillRect/>
          </a:stretch>
        </p:blipFill>
        <p:spPr>
          <a:xfrm>
            <a:off x="2555776" y="332656"/>
            <a:ext cx="4913070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611560" y="404664"/>
            <a:ext cx="7829788" cy="59713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7175"/>
          <a:stretch>
            <a:fillRect/>
          </a:stretch>
        </p:blipFill>
        <p:spPr>
          <a:xfrm>
            <a:off x="1835695" y="620688"/>
            <a:ext cx="5405611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mensh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08912" cy="71228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pozharnuh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" y="1000125"/>
            <a:ext cx="889635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ikmah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0"/>
            <a:ext cx="812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licec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-963488"/>
            <a:ext cx="7560840" cy="7560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zharn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3831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f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048673" cy="5912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907704" y="0"/>
            <a:ext cx="5028572" cy="6704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35892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512h5121347801471PicturesNik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01588" cy="65015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пергерои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251520" y="188640"/>
            <a:ext cx="8617869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0"/>
            <a:ext cx="7027614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rcRect l="5201" t="3801" r="5201" b="3801"/>
          <a:stretch>
            <a:fillRect/>
          </a:stretch>
        </p:blipFill>
        <p:spPr>
          <a:xfrm>
            <a:off x="2123728" y="0"/>
            <a:ext cx="49876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79512" y="836712"/>
            <a:ext cx="8728484" cy="48387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09982-sewing-set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4683" t="13170" r="7280" b="9238"/>
          <a:stretch>
            <a:fillRect/>
          </a:stretch>
        </p:blipFill>
        <p:spPr>
          <a:xfrm>
            <a:off x="0" y="260648"/>
            <a:ext cx="9144000" cy="6225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5695791z6V7sN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43608" y="0"/>
            <a:ext cx="67016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0777184_taksi.jpg"/>
          <p:cNvPicPr>
            <a:picLocks noChangeAspect="1"/>
          </p:cNvPicPr>
          <p:nvPr/>
        </p:nvPicPr>
        <p:blipFill>
          <a:blip r:embed="rId2" cstate="print"/>
          <a:srcRect l="12200" t="5901" r="11151" b="12200"/>
          <a:stretch>
            <a:fillRect/>
          </a:stretch>
        </p:blipFill>
        <p:spPr>
          <a:xfrm>
            <a:off x="1331640" y="0"/>
            <a:ext cx="64183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405552_zaboti-beterinar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0"/>
            <a:ext cx="67599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Катюша</cp:lastModifiedBy>
  <cp:revision>14</cp:revision>
  <dcterms:created xsi:type="dcterms:W3CDTF">2014-11-18T18:06:09Z</dcterms:created>
  <dcterms:modified xsi:type="dcterms:W3CDTF">2014-11-19T21:32:08Z</dcterms:modified>
</cp:coreProperties>
</file>