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61" r:id="rId4"/>
    <p:sldId id="258" r:id="rId5"/>
    <p:sldId id="260" r:id="rId6"/>
    <p:sldId id="262" r:id="rId7"/>
    <p:sldId id="270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B8AA-DAA8-48A5-B9A0-5A6EC36B6572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85084-7680-4F9F-9919-A34A342B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0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FE48-CC7E-44E9-B54B-C055ED82714F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CFA8-FA39-462A-9A0B-803CD86E65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детей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404664"/>
            <a:ext cx="763284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422"/>
          <a:stretch/>
        </p:blipFill>
        <p:spPr>
          <a:xfrm>
            <a:off x="2411760" y="236628"/>
            <a:ext cx="4572000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98"/>
            <a:ext cx="6048672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" y="0"/>
            <a:ext cx="91354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975905" cy="637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8" y="1124744"/>
            <a:ext cx="3776573" cy="4894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94" y="1124744"/>
            <a:ext cx="3352219" cy="48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286633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детей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"/>
            <a:ext cx="9144000" cy="68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624736" cy="62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Права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Обязанности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FEYA</cp:lastModifiedBy>
  <cp:revision>11</cp:revision>
  <dcterms:created xsi:type="dcterms:W3CDTF">2014-01-25T09:23:38Z</dcterms:created>
  <dcterms:modified xsi:type="dcterms:W3CDTF">2014-11-22T16:43:59Z</dcterms:modified>
</cp:coreProperties>
</file>