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8" r:id="rId3"/>
    <p:sldId id="269" r:id="rId4"/>
    <p:sldId id="264" r:id="rId5"/>
    <p:sldId id="265" r:id="rId6"/>
    <p:sldId id="267" r:id="rId7"/>
    <p:sldId id="262" r:id="rId8"/>
    <p:sldId id="263" r:id="rId9"/>
    <p:sldId id="259" r:id="rId10"/>
    <p:sldId id="261" r:id="rId11"/>
    <p:sldId id="266" r:id="rId12"/>
    <p:sldId id="270" r:id="rId13"/>
    <p:sldId id="271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990099"/>
    <a:srgbClr val="D0448A"/>
    <a:srgbClr val="336699"/>
    <a:srgbClr val="FF505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45" d="100"/>
          <a:sy n="45" d="100"/>
        </p:scale>
        <p:origin x="-6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0FDB81-0A35-42D5-8225-9E2F7A1FED4E}" type="datetimeFigureOut">
              <a:rPr lang="uk-UA" smtClean="0"/>
              <a:pPr/>
              <a:t>11.04.2012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B391C4-068B-4FE0-9FB1-FCC53FAFBEC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40.1273507883_10-profess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143116"/>
            <a:ext cx="5357850" cy="4429156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00232" y="357166"/>
            <a:ext cx="51343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 профессий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Пожарник</a:t>
            </a:r>
            <a:endParaRPr lang="uk-UA" sz="6000" dirty="0"/>
          </a:p>
        </p:txBody>
      </p:sp>
      <p:pic>
        <p:nvPicPr>
          <p:cNvPr id="4" name="Содержимое 3" descr="0023-036-Byt-pozharnikom-ochen-opasnaja-i-riskovannaja-profess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71612"/>
            <a:ext cx="3485918" cy="4708525"/>
          </a:xfrm>
          <a:ln w="38100">
            <a:solidFill>
              <a:srgbClr val="FFC000"/>
            </a:solidFill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Актриса</a:t>
            </a:r>
            <a:endParaRPr lang="uk-UA" dirty="0"/>
          </a:p>
        </p:txBody>
      </p:sp>
      <p:pic>
        <p:nvPicPr>
          <p:cNvPr id="4" name="Содержимое 3" descr="213543609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5943600" cy="4267200"/>
          </a:xfrm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</a:t>
            </a:r>
            <a:r>
              <a:rPr lang="ru-RU" dirty="0" err="1" smtClean="0">
                <a:solidFill>
                  <a:srgbClr val="0070C0"/>
                </a:solidFill>
              </a:rPr>
              <a:t>ыбери</a:t>
            </a:r>
            <a:r>
              <a:rPr lang="ru-RU" dirty="0" smtClean="0">
                <a:solidFill>
                  <a:srgbClr val="0070C0"/>
                </a:solidFill>
              </a:rPr>
              <a:t> лишнее слово :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Штурман, садовник, </a:t>
            </a:r>
            <a:r>
              <a:rPr lang="uk-UA" dirty="0" err="1" smtClean="0">
                <a:solidFill>
                  <a:schemeClr val="bg1"/>
                </a:solidFill>
              </a:rPr>
              <a:t>спасатель</a:t>
            </a:r>
            <a:r>
              <a:rPr lang="uk-UA" dirty="0" smtClean="0">
                <a:solidFill>
                  <a:schemeClr val="bg1"/>
                </a:solidFill>
              </a:rPr>
              <a:t> ,водолаз,</a:t>
            </a:r>
            <a:r>
              <a:rPr lang="uk-UA" dirty="0" err="1" smtClean="0">
                <a:solidFill>
                  <a:schemeClr val="bg1"/>
                </a:solidFill>
              </a:rPr>
              <a:t>капитан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 marL="651510" indent="-514350">
              <a:buAutoNum type="arabicPeriod"/>
            </a:pPr>
            <a:r>
              <a:rPr lang="uk-UA" dirty="0" err="1" smtClean="0">
                <a:solidFill>
                  <a:schemeClr val="bg1"/>
                </a:solidFill>
              </a:rPr>
              <a:t>Водитель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воспитатель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преподаватель</a:t>
            </a:r>
            <a:r>
              <a:rPr lang="uk-UA" dirty="0" smtClean="0">
                <a:solidFill>
                  <a:schemeClr val="bg1"/>
                </a:solidFill>
              </a:rPr>
              <a:t>, учитель.</a:t>
            </a:r>
          </a:p>
          <a:p>
            <a:pPr marL="651510" indent="-514350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Композитор, </a:t>
            </a:r>
            <a:r>
              <a:rPr lang="uk-UA" dirty="0" err="1" smtClean="0">
                <a:solidFill>
                  <a:schemeClr val="bg1"/>
                </a:solidFill>
              </a:rPr>
              <a:t>режиссер</a:t>
            </a:r>
            <a:r>
              <a:rPr lang="uk-UA" dirty="0" smtClean="0">
                <a:solidFill>
                  <a:schemeClr val="bg1"/>
                </a:solidFill>
              </a:rPr>
              <a:t> ,оператор, </a:t>
            </a:r>
            <a:r>
              <a:rPr lang="uk-UA" dirty="0" err="1" smtClean="0">
                <a:solidFill>
                  <a:schemeClr val="bg1"/>
                </a:solidFill>
              </a:rPr>
              <a:t>пилот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</a:p>
          <a:p>
            <a:pPr marL="651510" indent="-514350">
              <a:buAutoNum type="arabicPeriod"/>
            </a:pPr>
            <a:r>
              <a:rPr lang="uk-UA" dirty="0" err="1" smtClean="0">
                <a:solidFill>
                  <a:schemeClr val="bg1"/>
                </a:solidFill>
              </a:rPr>
              <a:t>Хирург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педиатр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милиционер</a:t>
            </a:r>
            <a:r>
              <a:rPr lang="uk-UA" dirty="0" smtClean="0">
                <a:solidFill>
                  <a:schemeClr val="bg1"/>
                </a:solidFill>
              </a:rPr>
              <a:t>, стоматолог.</a:t>
            </a:r>
          </a:p>
          <a:p>
            <a:pPr marL="651510" indent="-514350">
              <a:buAutoNum type="arabicPeriod"/>
            </a:pPr>
            <a:r>
              <a:rPr lang="uk-UA" dirty="0" err="1" smtClean="0">
                <a:solidFill>
                  <a:schemeClr val="bg1"/>
                </a:solidFill>
              </a:rPr>
              <a:t>Модельер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парикмахер</a:t>
            </a:r>
            <a:r>
              <a:rPr lang="uk-UA" dirty="0" smtClean="0">
                <a:solidFill>
                  <a:schemeClr val="bg1"/>
                </a:solidFill>
              </a:rPr>
              <a:t>, дизайнер, </a:t>
            </a:r>
            <a:r>
              <a:rPr lang="uk-UA" dirty="0" err="1" smtClean="0">
                <a:solidFill>
                  <a:schemeClr val="bg1"/>
                </a:solidFill>
              </a:rPr>
              <a:t>канцеляр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 marL="651510" indent="-514350">
              <a:buAutoNum type="arabicPeriod"/>
            </a:pPr>
            <a:r>
              <a:rPr lang="uk-UA" dirty="0" err="1" smtClean="0">
                <a:solidFill>
                  <a:schemeClr val="bg1"/>
                </a:solidFill>
              </a:rPr>
              <a:t>Футболист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бегун</a:t>
            </a:r>
            <a:r>
              <a:rPr lang="uk-UA" dirty="0" smtClean="0">
                <a:solidFill>
                  <a:schemeClr val="bg1"/>
                </a:solidFill>
              </a:rPr>
              <a:t>, археолог, </a:t>
            </a:r>
            <a:r>
              <a:rPr lang="uk-UA" dirty="0" err="1" smtClean="0">
                <a:solidFill>
                  <a:schemeClr val="bg1"/>
                </a:solidFill>
              </a:rPr>
              <a:t>волейболист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CC3300"/>
                </a:solidFill>
              </a:rPr>
              <a:t>Запомните,дети</a:t>
            </a:r>
            <a:r>
              <a:rPr lang="ru-RU" dirty="0" smtClean="0">
                <a:solidFill>
                  <a:srgbClr val="CC3300"/>
                </a:solidFill>
              </a:rPr>
              <a:t>!</a:t>
            </a:r>
            <a:endParaRPr lang="uk-UA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chemeClr val="bg1"/>
                </a:solidFill>
              </a:rPr>
              <a:t>Главной  профессии нет! Как гласит поговорка : « Все профессии важны, все профессии нужны!»</a:t>
            </a: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rgbClr val="FF0066"/>
                </a:solidFill>
              </a:rPr>
              <a:t>До скорых </a:t>
            </a:r>
            <a:r>
              <a:rPr lang="ru-RU" sz="7200" dirty="0" smtClean="0">
                <a:solidFill>
                  <a:srgbClr val="FF0066"/>
                </a:solidFill>
              </a:rPr>
              <a:t>встреч!</a:t>
            </a:r>
            <a:endParaRPr lang="uk-UA" sz="72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Муляр</a:t>
            </a:r>
            <a:r>
              <a:rPr lang="ru-RU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5" name="Содержимое 4" descr="a-stonema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14488"/>
            <a:ext cx="4254179" cy="5000660"/>
          </a:xfrm>
          <a:ln w="57150">
            <a:solidFill>
              <a:srgbClr val="FF5050">
                <a:alpha val="40000"/>
              </a:srgbClr>
            </a:solidFill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dey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14818"/>
            <a:ext cx="3043239" cy="2428892"/>
          </a:xfrm>
          <a:prstGeom prst="rect">
            <a:avLst/>
          </a:prstGeom>
          <a:ln w="57150">
            <a:solidFill>
              <a:srgbClr val="CC3300"/>
            </a:solidFill>
          </a:ln>
        </p:spPr>
      </p:pic>
      <p:pic>
        <p:nvPicPr>
          <p:cNvPr id="3" name="Рисунок 2" descr="126302880280La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42852"/>
            <a:ext cx="3286148" cy="2357454"/>
          </a:xfrm>
          <a:prstGeom prst="rect">
            <a:avLst/>
          </a:prstGeom>
          <a:ln w="57150">
            <a:solidFill>
              <a:srgbClr val="D0448A"/>
            </a:solidFill>
          </a:ln>
        </p:spPr>
      </p:pic>
      <p:pic>
        <p:nvPicPr>
          <p:cNvPr id="4" name="Рисунок 3" descr="Berli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71942"/>
            <a:ext cx="3720914" cy="2553750"/>
          </a:xfrm>
          <a:prstGeom prst="rect">
            <a:avLst/>
          </a:prstGeom>
          <a:ln w="57150">
            <a:solidFill>
              <a:srgbClr val="990099"/>
            </a:solidFill>
          </a:ln>
        </p:spPr>
      </p:pic>
      <p:sp>
        <p:nvSpPr>
          <p:cNvPr id="19" name="Стрелка вправо 18"/>
          <p:cNvSpPr/>
          <p:nvPr/>
        </p:nvSpPr>
        <p:spPr>
          <a:xfrm rot="8058147">
            <a:off x="915099" y="3082751"/>
            <a:ext cx="1857388" cy="545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лево 19"/>
          <p:cNvSpPr/>
          <p:nvPr/>
        </p:nvSpPr>
        <p:spPr>
          <a:xfrm rot="13446440">
            <a:off x="5784841" y="2876657"/>
            <a:ext cx="1928826" cy="57150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/>
              <a:t>Актеры</a:t>
            </a:r>
            <a:endParaRPr lang="uk-UA" dirty="0"/>
          </a:p>
        </p:txBody>
      </p:sp>
      <p:pic>
        <p:nvPicPr>
          <p:cNvPr id="4" name="Содержимое 3" descr="1881_92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7000924" cy="4714908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dirty="0" smtClean="0"/>
              <a:t>Водитель</a:t>
            </a:r>
            <a:endParaRPr lang="uk-UA" dirty="0"/>
          </a:p>
        </p:txBody>
      </p:sp>
      <p:pic>
        <p:nvPicPr>
          <p:cNvPr id="4" name="Содержимое 3" descr="taksi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71612"/>
            <a:ext cx="5214974" cy="5072098"/>
          </a:xfrm>
          <a:ln w="57150">
            <a:solidFill>
              <a:srgbClr val="C0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/>
              <a:t>Фотограф</a:t>
            </a:r>
            <a:endParaRPr lang="uk-UA" dirty="0"/>
          </a:p>
        </p:txBody>
      </p:sp>
      <p:pic>
        <p:nvPicPr>
          <p:cNvPr id="6" name="Содержимое 5" descr="фотогра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785926"/>
            <a:ext cx="3929089" cy="4786346"/>
          </a:xfrm>
          <a:ln w="57150">
            <a:solidFill>
              <a:srgbClr val="990099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Повар</a:t>
            </a:r>
            <a:endParaRPr lang="uk-UA" dirty="0"/>
          </a:p>
        </p:txBody>
      </p:sp>
      <p:pic>
        <p:nvPicPr>
          <p:cNvPr id="4" name="Содержимое 3" descr="пов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1811337"/>
            <a:ext cx="4286250" cy="4286250"/>
          </a:xfr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Доктор</a:t>
            </a:r>
            <a:endParaRPr lang="uk-UA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857364"/>
            <a:ext cx="3670259" cy="4708525"/>
          </a:xfrm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Учитель</a:t>
            </a:r>
            <a:endParaRPr lang="uk-UA" dirty="0"/>
          </a:p>
        </p:txBody>
      </p:sp>
      <p:pic>
        <p:nvPicPr>
          <p:cNvPr id="4" name="Содержимое 3" descr="vo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571612"/>
            <a:ext cx="4059277" cy="4708525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88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Муляр </vt:lpstr>
      <vt:lpstr>Слайд 3</vt:lpstr>
      <vt:lpstr>Актеры</vt:lpstr>
      <vt:lpstr>Водитель</vt:lpstr>
      <vt:lpstr>Фотограф</vt:lpstr>
      <vt:lpstr>Повар</vt:lpstr>
      <vt:lpstr>Доктор</vt:lpstr>
      <vt:lpstr>Учитель</vt:lpstr>
      <vt:lpstr>Пожарник</vt:lpstr>
      <vt:lpstr>Актриса</vt:lpstr>
      <vt:lpstr>Выбери лишнее слово :</vt:lpstr>
      <vt:lpstr>Запомните,дети!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Хуй</dc:creator>
  <cp:lastModifiedBy>Хуй</cp:lastModifiedBy>
  <cp:revision>22</cp:revision>
  <dcterms:created xsi:type="dcterms:W3CDTF">2012-04-10T11:28:07Z</dcterms:created>
  <dcterms:modified xsi:type="dcterms:W3CDTF">2012-04-11T05:40:40Z</dcterms:modified>
</cp:coreProperties>
</file>