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4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1319F-6A67-49B4-957D-0991423A3388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564D1-B0A4-4FF2-8BA8-8EA15EE8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29F6-C925-483E-A13C-2F41A9A8A7E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FBD1-F2CD-490C-BE5F-A751CEA96F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63e8_5904af15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-357222" y="1071546"/>
            <a:ext cx="5622664" cy="6109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314850">
            <a:off x="3009215" y="475190"/>
            <a:ext cx="5982673" cy="35921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ДОБРОТА   И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ЖЛИВОСТЬ 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599.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8702096" cy="473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285727"/>
            <a:ext cx="4500594" cy="6334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olenceSchool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509175" y="571480"/>
            <a:ext cx="8430361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571472" y="560696"/>
            <a:ext cx="8143931" cy="5839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p126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-142908" y="1928778"/>
            <a:ext cx="4929222" cy="4929222"/>
          </a:xfrm>
          <a:prstGeom prst="rect">
            <a:avLst/>
          </a:prstGeom>
        </p:spPr>
      </p:pic>
      <p:pic>
        <p:nvPicPr>
          <p:cNvPr id="3" name="Рисунок 2" descr="kambal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5FA9B2"/>
              </a:clrFrom>
              <a:clrTo>
                <a:srgbClr val="5FA9B2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286116" y="285728"/>
            <a:ext cx="6143636" cy="491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14-Myshka-reshila-razdelit-syr-popol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500306"/>
            <a:ext cx="5608552" cy="4027686"/>
          </a:xfrm>
          <a:prstGeom prst="rect">
            <a:avLst/>
          </a:prstGeom>
        </p:spPr>
      </p:pic>
      <p:pic>
        <p:nvPicPr>
          <p:cNvPr id="3" name="Рисунок 2" descr="Пес_Плут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034" y="214290"/>
            <a:ext cx="4857784" cy="5414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7284"/>
            <a:ext cx="6643734" cy="654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4e26462fb12e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0"/>
            <a:ext cx="4643470" cy="69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6" b="95143" l="5806" r="92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3" t="4954" r="4740" b="4321"/>
          <a:stretch/>
        </p:blipFill>
        <p:spPr bwMode="auto">
          <a:xfrm>
            <a:off x="2463269" y="980728"/>
            <a:ext cx="4518851" cy="50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55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-2819" r="3523" b="9235"/>
          <a:stretch/>
        </p:blipFill>
        <p:spPr bwMode="auto">
          <a:xfrm>
            <a:off x="2398544" y="101472"/>
            <a:ext cx="4656406" cy="653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86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25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24"/>
          <a:stretch>
            <a:fillRect/>
          </a:stretch>
        </p:blipFill>
        <p:spPr>
          <a:xfrm>
            <a:off x="0" y="642918"/>
            <a:ext cx="859634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2D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2D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FEYA</cp:lastModifiedBy>
  <cp:revision>7</cp:revision>
  <dcterms:created xsi:type="dcterms:W3CDTF">2014-10-01T18:51:23Z</dcterms:created>
  <dcterms:modified xsi:type="dcterms:W3CDTF">2014-10-01T20:37:00Z</dcterms:modified>
</cp:coreProperties>
</file>