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6"/>
            <a:ext cx="9144000" cy="68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9847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8965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7525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42484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25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FEYA</dc:creator>
  <cp:lastModifiedBy>FEYA</cp:lastModifiedBy>
  <cp:revision>1</cp:revision>
  <dcterms:created xsi:type="dcterms:W3CDTF">2014-10-19T09:33:51Z</dcterms:created>
  <dcterms:modified xsi:type="dcterms:W3CDTF">2014-10-19T09:42:03Z</dcterms:modified>
</cp:coreProperties>
</file>